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5495E"/>
    <a:srgbClr val="00AEEF"/>
    <a:srgbClr val="41A7BF"/>
    <a:srgbClr val="0E6794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6936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0501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1537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72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4568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7942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9642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5928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4023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1786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6211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5733256"/>
            <a:ext cx="237626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63688" y="1916832"/>
            <a:ext cx="5832648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РІКА МИРУ ТА РАДОСТІ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 ВАШОМУ МІСТІ</a:t>
            </a:r>
            <a:endParaRPr lang="ru-RU" sz="36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5733256"/>
            <a:ext cx="309634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46:10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124744"/>
            <a:ext cx="9144000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Аж до краю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землі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припиняє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війни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ламає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лука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торощить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списа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палить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огнем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колесниці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28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5733256"/>
            <a:ext cx="309634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46:11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0243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Вгамуйтесь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знайте,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переможний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 Я,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піднесусь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між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народами,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піднесусь</a:t>
            </a:r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землі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21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5733256"/>
            <a:ext cx="309634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46:12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0243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 нами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дивовижний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Господь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Саваот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наша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твердиня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Бог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духовного 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предка Якова.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0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733256"/>
            <a:ext cx="2952328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Бог для нас,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молодих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організаторів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баптистських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церков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охорона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сила,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допомога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недолях,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часто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трапляються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5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733256"/>
            <a:ext cx="2952328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46:3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тому не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лякаємось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ми,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молоді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баптисти-благовісники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як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стаються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природні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лиха,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наприклад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трясеться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земля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гори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зсуваються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серце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морів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54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733256"/>
            <a:ext cx="2952328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46:4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0243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Шумлять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і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киплять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тайфунами та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цунамі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води, через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велич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тремтять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гори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землетрусів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3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733256"/>
            <a:ext cx="2952328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46:5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124744"/>
            <a:ext cx="9144000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Духовна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річка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Божого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миру,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відноги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її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веселять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місто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Боже,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найсвятіше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із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місць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яке я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організовую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для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пробування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Всевишнього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48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733256"/>
            <a:ext cx="2952328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46:6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серед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міста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______,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нехай не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хитається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Бог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Спаситель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поможе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йому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коли ранок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настане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35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733256"/>
            <a:ext cx="2952328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46:7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124744"/>
            <a:ext cx="9144000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Шуміли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народи,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хиталися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царства, а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величний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 Правитель голос подав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Свій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земля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розпливлася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82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733256"/>
            <a:ext cx="2952328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46:8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 нами,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молодими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працівниками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-баптистами, Господь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Саваот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наша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твердиня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величний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Яковів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 наших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духовних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предків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54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733256"/>
            <a:ext cx="2952328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46:9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Ідіть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оглядайте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Господні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діла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вчинив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Господь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Христос 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нашому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місті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25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284</Words>
  <Application>Microsoft Office PowerPoint</Application>
  <PresentationFormat>Екран (4:3)</PresentationFormat>
  <Paragraphs>73</Paragraphs>
  <Slides>12</Slides>
  <Notes>12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Тема Office</vt:lpstr>
      <vt:lpstr>ПСАЛОМ 46</vt:lpstr>
      <vt:lpstr>ПСАЛОМ 46:2</vt:lpstr>
      <vt:lpstr>ПСАЛОМ 46:3</vt:lpstr>
      <vt:lpstr>ПСАЛОМ 46:4</vt:lpstr>
      <vt:lpstr>ПСАЛОМ 46:5</vt:lpstr>
      <vt:lpstr>ПСАЛОМ 46:6</vt:lpstr>
      <vt:lpstr>ПСАЛОМ 46:7</vt:lpstr>
      <vt:lpstr>ПСАЛОМ 46:8</vt:lpstr>
      <vt:lpstr>ПСАЛОМ 46:9</vt:lpstr>
      <vt:lpstr>ПСАЛОМ 46:10</vt:lpstr>
      <vt:lpstr>ПСАЛОМ 46:11</vt:lpstr>
      <vt:lpstr>ПСАЛОМ 46:12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179</cp:revision>
  <dcterms:created xsi:type="dcterms:W3CDTF">2011-03-25T18:27:23Z</dcterms:created>
  <dcterms:modified xsi:type="dcterms:W3CDTF">2024-05-22T12:55:45Z</dcterms:modified>
</cp:coreProperties>
</file>